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611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-576" y="-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6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419475" y="1432950"/>
            <a:ext cx="8338500" cy="97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5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Проектная работа: создание игры Arkanoid на Python
</a:t>
            </a:r>
            <a:r>
              <a:rPr lang="en-US" sz="15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Создание игры Arkanoid с помощью Python и Pygame.
</a:t>
            </a:r>
            <a:r>
              <a:rPr lang="ru-RU" sz="1500" i="1" dirty="0" smtClean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Куликова Алина, </a:t>
            </a:r>
            <a:r>
              <a:rPr lang="ru-RU" sz="1500" i="1" dirty="0" err="1" smtClean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Терюшкова</a:t>
            </a:r>
            <a:r>
              <a:rPr lang="ru-RU" sz="1500" i="1" dirty="0" smtClean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Злата, </a:t>
            </a:r>
            <a:r>
              <a:rPr lang="en-US" sz="1500" i="1" dirty="0" err="1" smtClean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Батайкина</a:t>
            </a:r>
            <a:r>
              <a:rPr lang="en-US" sz="1500" i="1" dirty="0" smtClean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500" i="1" dirty="0" err="1" smtClean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Арина</a:t>
            </a:r>
            <a:endParaRPr lang="en-US" sz="3500" i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6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09419" y="80"/>
            <a:ext cx="5151000" cy="514093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8492100" y="4866200"/>
            <a:ext cx="547800" cy="62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E6E9E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1200" dirty="0"/>
          </a:p>
        </p:txBody>
      </p:sp>
      <p:sp>
        <p:nvSpPr>
          <p:cNvPr id="6" name="Text 1"/>
          <p:cNvSpPr txBox="1"/>
          <p:nvPr/>
        </p:nvSpPr>
        <p:spPr>
          <a:xfrm>
            <a:off x="4755003" y="1192250"/>
            <a:ext cx="4284900" cy="1445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Цели и задачи проекта Arkanoid
</a:t>
            </a: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Проект разработан для изучения основ создания аркадных игр на Python, изучения игровых механик и создания </a:t>
            </a:r>
            <a:r>
              <a:rPr lang="en-US" sz="1200" dirty="0" err="1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игрового</a:t>
            </a: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200" dirty="0" err="1" smtClean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процесса</a:t>
            </a:r>
            <a:endParaRPr lang="en-US" sz="2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6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235560" y="475806"/>
            <a:ext cx="8115300" cy="461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30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Этапы изучения разработки игр</a:t>
            </a:r>
            <a:endParaRPr lang="en-US" sz="3000" dirty="0"/>
          </a:p>
        </p:txBody>
      </p:sp>
      <p:sp>
        <p:nvSpPr>
          <p:cNvPr id="4" name="Text 1"/>
          <p:cNvSpPr txBox="1"/>
          <p:nvPr/>
        </p:nvSpPr>
        <p:spPr>
          <a:xfrm>
            <a:off x="1170925" y="1831475"/>
            <a:ext cx="3318000" cy="2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Изучение основ Python
</a:t>
            </a:r>
            <a:r>
              <a:rPr lang="en-US" sz="400" b="1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0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Изучение синтаксиса и базовых функций Python для уверенного программирования игр.</a:t>
            </a:r>
            <a:endParaRPr lang="en-US" sz="1300" dirty="0"/>
          </a:p>
        </p:txBody>
      </p:sp>
      <p:sp>
        <p:nvSpPr>
          <p:cNvPr id="5" name="Text 2"/>
          <p:cNvSpPr txBox="1"/>
          <p:nvPr/>
        </p:nvSpPr>
        <p:spPr>
          <a:xfrm>
            <a:off x="3325075" y="3512175"/>
            <a:ext cx="3318000" cy="2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Освоение библиотеки Pygame
</a:t>
            </a:r>
            <a:r>
              <a:rPr lang="en-US" sz="400" b="1" dirty="0">
                <a:solidFill>
                  <a:srgbClr val="1E395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000" dirty="0">
                <a:solidFill>
                  <a:srgbClr val="1C3355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Изучение возможностей Pygame для графики и управления объектами в игре.</a:t>
            </a:r>
            <a:endParaRPr lang="en-US" sz="1300" dirty="0"/>
          </a:p>
        </p:txBody>
      </p:sp>
      <p:sp>
        <p:nvSpPr>
          <p:cNvPr id="6" name="Text 3"/>
          <p:cNvSpPr txBox="1"/>
          <p:nvPr/>
        </p:nvSpPr>
        <p:spPr>
          <a:xfrm>
            <a:off x="5459450" y="1831475"/>
            <a:ext cx="3318000" cy="200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3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Создание первого прототипа
</a:t>
            </a:r>
            <a:r>
              <a:rPr lang="en-US" sz="4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0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Сборка первого играбельного прототипа Arkanoid с базовой логикой.</a:t>
            </a:r>
            <a:endParaRPr lang="en-US" sz="1300" dirty="0"/>
          </a:p>
        </p:txBody>
      </p:sp>
      <p:sp>
        <p:nvSpPr>
          <p:cNvPr id="7" name="Text 4"/>
          <p:cNvSpPr txBox="1"/>
          <p:nvPr/>
        </p:nvSpPr>
        <p:spPr>
          <a:xfrm>
            <a:off x="104375" y="4866200"/>
            <a:ext cx="547800" cy="62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4276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6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450" y="247243"/>
            <a:ext cx="4746600" cy="4644622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104375" y="919825"/>
            <a:ext cx="4359000" cy="3273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3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Технологии и графические особенности
</a:t>
            </a:r>
            <a:r>
              <a:rPr lang="en-US" sz="20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6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Python и Pygame
</a:t>
            </a:r>
            <a:r>
              <a:rPr lang="en-US" sz="6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Python используется для программирования основной логики Arkanoid, Pygame помогает с графикой и звуковым сопровождением.
</a:t>
            </a:r>
            <a:r>
              <a:rPr lang="en-US" sz="18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6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Графика и визуальные эффекты
</a:t>
            </a:r>
            <a:r>
              <a:rPr lang="en-US" sz="6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Игра включает яркую графику и анимацию, усиливающие динамику игрового процесса.</a:t>
            </a:r>
            <a:endParaRPr lang="en-US" sz="2300" dirty="0"/>
          </a:p>
        </p:txBody>
      </p:sp>
      <p:sp>
        <p:nvSpPr>
          <p:cNvPr id="6" name="Text 1"/>
          <p:cNvSpPr txBox="1"/>
          <p:nvPr/>
        </p:nvSpPr>
        <p:spPr>
          <a:xfrm>
            <a:off x="104375" y="4866200"/>
            <a:ext cx="547800" cy="62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4276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1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E6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175" y="1136735"/>
            <a:ext cx="4663800" cy="2870031"/>
          </a:xfrm>
          <a:prstGeom prst="rect">
            <a:avLst/>
          </a:prstGeom>
        </p:spPr>
      </p:pic>
      <p:sp>
        <p:nvSpPr>
          <p:cNvPr id="4" name="Text 0"/>
          <p:cNvSpPr txBox="1"/>
          <p:nvPr/>
        </p:nvSpPr>
        <p:spPr>
          <a:xfrm>
            <a:off x="104375" y="4866200"/>
            <a:ext cx="547800" cy="62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4276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5</a:t>
            </a:r>
            <a:endParaRPr lang="en-US" sz="1200" dirty="0"/>
          </a:p>
        </p:txBody>
      </p:sp>
      <p:sp>
        <p:nvSpPr>
          <p:cNvPr id="5" name="Text 1"/>
          <p:cNvSpPr txBox="1"/>
          <p:nvPr/>
        </p:nvSpPr>
        <p:spPr>
          <a:xfrm>
            <a:off x="4981828" y="4046425"/>
            <a:ext cx="3902100" cy="15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buNone/>
            </a:pPr>
            <a:r>
              <a:rPr lang="en-US" sz="10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Создание игры на Python: Arkanoid, извлечено из описания проекта и кода.</a:t>
            </a:r>
            <a:endParaRPr lang="en-US" sz="1000" dirty="0"/>
          </a:p>
        </p:txBody>
      </p:sp>
      <p:sp>
        <p:nvSpPr>
          <p:cNvPr id="6" name="Text 2"/>
          <p:cNvSpPr txBox="1"/>
          <p:nvPr/>
        </p:nvSpPr>
        <p:spPr>
          <a:xfrm>
            <a:off x="104375" y="962475"/>
            <a:ext cx="3902100" cy="3085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Основные модули Arkanoid
</a:t>
            </a:r>
            <a:r>
              <a:rPr lang="en-US" sz="24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4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Проект Arkanoid включал управление платформой, обработку столкновений, </a:t>
            </a:r>
            <a:r>
              <a:rPr lang="en-US" sz="1400" dirty="0" err="1" smtClean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обеспечивая</a:t>
            </a:r>
            <a:r>
              <a:rPr lang="en-US" sz="1400" dirty="0" smtClean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14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взаимодействие всех элементов для плавности игры.
Модули Arkanoid взаимодействуют для достижения стабильного игрового процесса, обучая основам программирования на Python.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6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66" y="199975"/>
            <a:ext cx="4555644" cy="45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5117525" y="761450"/>
            <a:ext cx="3851100" cy="338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Игровой процесс и механика столкновений
</a:t>
            </a:r>
            <a:r>
              <a:rPr lang="en-US" sz="22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Игрок управляет платформой, отражая шарик, чтобы разбивать блоки и набрать очки. Плавная анимация привлекает внимание и удерживает интерес.
</a:t>
            </a:r>
            <a:r>
              <a:rPr lang="en-US" sz="13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Механика столкновений учитывает физику отскока шарика от платформы и блоков, создавая реалистичную динамику.</a:t>
            </a:r>
            <a:endParaRPr lang="en-US" sz="2500" dirty="0"/>
          </a:p>
        </p:txBody>
      </p:sp>
      <p:sp>
        <p:nvSpPr>
          <p:cNvPr id="6" name="Text 1"/>
          <p:cNvSpPr txBox="1"/>
          <p:nvPr/>
        </p:nvSpPr>
        <p:spPr>
          <a:xfrm>
            <a:off x="8495196" y="4866200"/>
            <a:ext cx="547800" cy="62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E6E9E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6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6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00" y="1692714"/>
            <a:ext cx="376800" cy="30144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850" y="1655034"/>
            <a:ext cx="376800" cy="376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637" y="3374869"/>
            <a:ext cx="339525" cy="4527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850" y="3433752"/>
            <a:ext cx="376800" cy="334933"/>
          </a:xfrm>
          <a:prstGeom prst="rect">
            <a:avLst/>
          </a:prstGeom>
        </p:spPr>
      </p:pic>
      <p:sp>
        <p:nvSpPr>
          <p:cNvPr id="7" name="Text 0"/>
          <p:cNvSpPr txBox="1"/>
          <p:nvPr/>
        </p:nvSpPr>
        <p:spPr>
          <a:xfrm>
            <a:off x="723750" y="510900"/>
            <a:ext cx="7696500" cy="384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ctr">
              <a:buNone/>
            </a:pPr>
            <a:r>
              <a:rPr lang="en-US" sz="25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Особенности интерфейса и управления</a:t>
            </a:r>
            <a:endParaRPr lang="en-US" sz="2500" dirty="0"/>
          </a:p>
        </p:txBody>
      </p:sp>
      <p:sp>
        <p:nvSpPr>
          <p:cNvPr id="8" name="Text 1"/>
          <p:cNvSpPr txBox="1"/>
          <p:nvPr/>
        </p:nvSpPr>
        <p:spPr>
          <a:xfrm>
            <a:off x="104375" y="4866200"/>
            <a:ext cx="547800" cy="62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4276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7</a:t>
            </a:r>
            <a:endParaRPr lang="en-US" sz="1200" dirty="0"/>
          </a:p>
        </p:txBody>
      </p:sp>
      <p:sp>
        <p:nvSpPr>
          <p:cNvPr id="9" name="Text 2"/>
          <p:cNvSpPr txBox="1"/>
          <p:nvPr/>
        </p:nvSpPr>
        <p:spPr>
          <a:xfrm>
            <a:off x="1134675" y="1739475"/>
            <a:ext cx="3279900" cy="20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Управление</a:t>
            </a:r>
            <a:endParaRPr lang="en-US" sz="1600" dirty="0"/>
          </a:p>
        </p:txBody>
      </p:sp>
      <p:sp>
        <p:nvSpPr>
          <p:cNvPr id="10" name="Text 3"/>
          <p:cNvSpPr txBox="1"/>
          <p:nvPr/>
        </p:nvSpPr>
        <p:spPr>
          <a:xfrm>
            <a:off x="577221" y="2240389"/>
            <a:ext cx="3674700" cy="18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Игрок управляет платформой с помощью клавиш стрелок, улучшая реакцию.</a:t>
            </a:r>
            <a:endParaRPr lang="en-US" sz="1200" dirty="0"/>
          </a:p>
        </p:txBody>
      </p:sp>
      <p:sp>
        <p:nvSpPr>
          <p:cNvPr id="11" name="Text 4"/>
          <p:cNvSpPr txBox="1"/>
          <p:nvPr/>
        </p:nvSpPr>
        <p:spPr>
          <a:xfrm>
            <a:off x="5363525" y="1739475"/>
            <a:ext cx="3279900" cy="20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Звуковое сопровождение</a:t>
            </a:r>
            <a:endParaRPr lang="en-US" sz="1600" dirty="0"/>
          </a:p>
        </p:txBody>
      </p:sp>
      <p:sp>
        <p:nvSpPr>
          <p:cNvPr id="12" name="Text 5"/>
          <p:cNvSpPr txBox="1"/>
          <p:nvPr/>
        </p:nvSpPr>
        <p:spPr>
          <a:xfrm>
            <a:off x="4806071" y="2240389"/>
            <a:ext cx="3674700" cy="18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Звуковые эффекты подчеркивают действия в игре, создавая атмосферу аркады.</a:t>
            </a:r>
            <a:endParaRPr lang="en-US" sz="1200" dirty="0"/>
          </a:p>
        </p:txBody>
      </p:sp>
      <p:sp>
        <p:nvSpPr>
          <p:cNvPr id="13" name="Text 6"/>
          <p:cNvSpPr txBox="1"/>
          <p:nvPr/>
        </p:nvSpPr>
        <p:spPr>
          <a:xfrm>
            <a:off x="1134675" y="3480126"/>
            <a:ext cx="3279900" cy="20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Графика</a:t>
            </a:r>
            <a:endParaRPr lang="en-US" sz="1600" dirty="0"/>
          </a:p>
        </p:txBody>
      </p:sp>
      <p:sp>
        <p:nvSpPr>
          <p:cNvPr id="14" name="Text 7"/>
          <p:cNvSpPr txBox="1"/>
          <p:nvPr/>
        </p:nvSpPr>
        <p:spPr>
          <a:xfrm>
            <a:off x="577220" y="4001474"/>
            <a:ext cx="3674700" cy="18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Яркая графика и динамичные эффекты визуализируют процесс игры.</a:t>
            </a:r>
            <a:endParaRPr lang="en-US" sz="1200" dirty="0"/>
          </a:p>
        </p:txBody>
      </p:sp>
      <p:sp>
        <p:nvSpPr>
          <p:cNvPr id="15" name="Text 8"/>
          <p:cNvSpPr txBox="1"/>
          <p:nvPr/>
        </p:nvSpPr>
        <p:spPr>
          <a:xfrm>
            <a:off x="5363526" y="3480125"/>
            <a:ext cx="3279900" cy="207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600" dirty="0">
                <a:solidFill>
                  <a:srgbClr val="2A3E5C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Клавиши</a:t>
            </a:r>
            <a:endParaRPr lang="en-US" sz="1600" dirty="0"/>
          </a:p>
        </p:txBody>
      </p:sp>
      <p:sp>
        <p:nvSpPr>
          <p:cNvPr id="16" name="Text 9"/>
          <p:cNvSpPr txBox="1"/>
          <p:nvPr/>
        </p:nvSpPr>
        <p:spPr>
          <a:xfrm>
            <a:off x="4806071" y="4001474"/>
            <a:ext cx="3674700" cy="18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Основные клавиши игры — стрелки для управления платформой.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6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66" y="199975"/>
            <a:ext cx="4555644" cy="45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 0"/>
          <p:cNvSpPr txBox="1"/>
          <p:nvPr/>
        </p:nvSpPr>
        <p:spPr>
          <a:xfrm>
            <a:off x="5117525" y="761450"/>
            <a:ext cx="3851100" cy="3381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25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Код игры и обработки событий
</a:t>
            </a:r>
            <a:r>
              <a:rPr lang="en-US" sz="22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Основной цикл игры управляет обновлением экрана и синхронизацией объектов. Этот цикл обеспечивает плавный игровой процесс. 
</a:t>
            </a:r>
            <a:r>
              <a:rPr lang="en-US" sz="13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r>
              <a:rPr lang="en-US" sz="1200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Обработка событий включает в себя управление клавишами и столкновениями, что позволяет игрокам эффективно взаимодействовать с игрой.</a:t>
            </a:r>
            <a:endParaRPr lang="en-US" sz="2500" dirty="0"/>
          </a:p>
        </p:txBody>
      </p:sp>
      <p:sp>
        <p:nvSpPr>
          <p:cNvPr id="6" name="Text 1"/>
          <p:cNvSpPr txBox="1"/>
          <p:nvPr/>
        </p:nvSpPr>
        <p:spPr>
          <a:xfrm>
            <a:off x="8495196" y="4866200"/>
            <a:ext cx="547800" cy="62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E6E9E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8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6E9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 txBox="1"/>
          <p:nvPr/>
        </p:nvSpPr>
        <p:spPr>
          <a:xfrm>
            <a:off x="292865" y="661182"/>
            <a:ext cx="8112000" cy="571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ru-RU" sz="3200" b="1" dirty="0" smtClean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Заключение:</a:t>
            </a:r>
            <a:r>
              <a:rPr lang="en-US" sz="3200" b="1" dirty="0">
                <a:solidFill>
                  <a:srgbClr val="1C335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
</a:t>
            </a:r>
            <a:endParaRPr lang="ru-RU" sz="3200" b="1" dirty="0" smtClean="0">
              <a:solidFill>
                <a:srgbClr val="1C3354"/>
              </a:solidFill>
              <a:latin typeface="Arial" pitchFamily="34" charset="0"/>
              <a:ea typeface="Arial" pitchFamily="34" charset="-122"/>
              <a:cs typeface="Arial" pitchFamily="34" charset="-120"/>
            </a:endParaRPr>
          </a:p>
          <a:p>
            <a:r>
              <a:rPr lang="ru-RU" sz="1600" i="1" dirty="0" smtClean="0"/>
              <a:t>Выводы </a:t>
            </a:r>
            <a:r>
              <a:rPr lang="ru-RU" sz="1600" i="1" dirty="0" smtClean="0"/>
              <a:t>и возможности для </a:t>
            </a:r>
            <a:r>
              <a:rPr lang="ru-RU" sz="1600" i="1" dirty="0" smtClean="0"/>
              <a:t>улучшения:</a:t>
            </a:r>
          </a:p>
          <a:p>
            <a:endParaRPr lang="ru-RU" sz="1600" dirty="0" smtClean="0"/>
          </a:p>
          <a:p>
            <a:r>
              <a:rPr lang="ru-RU" sz="1600" b="1" dirty="0" smtClean="0"/>
              <a:t>1.Достижения</a:t>
            </a:r>
            <a:endParaRPr lang="ru-RU" sz="1600" b="1" dirty="0" smtClean="0"/>
          </a:p>
          <a:p>
            <a:r>
              <a:rPr lang="ru-RU" sz="1600" dirty="0" smtClean="0"/>
              <a:t>Игра успешно реализована с функционалом для одного или двух игроков</a:t>
            </a:r>
            <a:r>
              <a:rPr lang="ru-RU" sz="1600" dirty="0" smtClean="0"/>
              <a:t>.</a:t>
            </a:r>
          </a:p>
          <a:p>
            <a:endParaRPr lang="ru-RU" sz="1600" dirty="0" smtClean="0"/>
          </a:p>
          <a:p>
            <a:r>
              <a:rPr lang="ru-RU" sz="1600" b="1" dirty="0" smtClean="0"/>
              <a:t>2. Возможности </a:t>
            </a:r>
            <a:r>
              <a:rPr lang="ru-RU" sz="1600" b="1" dirty="0" smtClean="0"/>
              <a:t>для улучшения</a:t>
            </a:r>
          </a:p>
          <a:p>
            <a:r>
              <a:rPr lang="ru-RU" sz="1600" dirty="0" smtClean="0"/>
              <a:t>Добавление множества уровней, новых типов блоков и улучшение графики.</a:t>
            </a:r>
          </a:p>
          <a:p>
            <a:endParaRPr lang="ru-RU" sz="1600" dirty="0" smtClean="0"/>
          </a:p>
          <a:p>
            <a:r>
              <a:rPr lang="ru-RU" sz="1600" b="1" dirty="0" smtClean="0"/>
              <a:t>3.Дальнейшее </a:t>
            </a:r>
            <a:r>
              <a:rPr lang="ru-RU" sz="1600" b="1" dirty="0" smtClean="0"/>
              <a:t>развитие</a:t>
            </a:r>
          </a:p>
          <a:p>
            <a:r>
              <a:rPr lang="ru-RU" sz="1600" dirty="0" smtClean="0"/>
              <a:t>Возможность добавления новых режимов и </a:t>
            </a:r>
            <a:r>
              <a:rPr lang="ru-RU" sz="1600" dirty="0" err="1" smtClean="0"/>
              <a:t>мультиплеера</a:t>
            </a:r>
            <a:r>
              <a:rPr lang="ru-RU" sz="1600" dirty="0" smtClean="0"/>
              <a:t>.</a:t>
            </a:r>
          </a:p>
          <a:p>
            <a:r>
              <a:rPr lang="ru-RU" sz="1600" dirty="0" smtClean="0"/>
              <a:t/>
            </a:r>
            <a:br>
              <a:rPr lang="ru-RU" sz="1600" dirty="0" smtClean="0"/>
            </a:br>
            <a:endParaRPr lang="en-US" sz="3200" dirty="0"/>
          </a:p>
        </p:txBody>
      </p:sp>
      <p:sp>
        <p:nvSpPr>
          <p:cNvPr id="4" name="Text 1"/>
          <p:cNvSpPr txBox="1"/>
          <p:nvPr/>
        </p:nvSpPr>
        <p:spPr>
          <a:xfrm>
            <a:off x="104375" y="4866200"/>
            <a:ext cx="547800" cy="62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1200" b="1" dirty="0">
                <a:solidFill>
                  <a:srgbClr val="42769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10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125</Words>
  <Application>Microsoft Office PowerPoint</Application>
  <PresentationFormat>Экран (16:9)</PresentationFormat>
  <Paragraphs>49</Paragraphs>
  <Slides>9</Slides>
  <Notes>9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Office Theme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4</cp:revision>
  <dcterms:created xsi:type="dcterms:W3CDTF">2025-02-17T13:33:14Z</dcterms:created>
  <dcterms:modified xsi:type="dcterms:W3CDTF">2025-02-17T14:18:48Z</dcterms:modified>
</cp:coreProperties>
</file>